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19"/>
  </p:notesMasterIdLst>
  <p:handoutMasterIdLst>
    <p:handoutMasterId r:id="rId20"/>
  </p:handoutMasterIdLst>
  <p:sldIdLst>
    <p:sldId id="447" r:id="rId7"/>
    <p:sldId id="380" r:id="rId8"/>
    <p:sldId id="439" r:id="rId9"/>
    <p:sldId id="448" r:id="rId10"/>
    <p:sldId id="449" r:id="rId11"/>
    <p:sldId id="452" r:id="rId12"/>
    <p:sldId id="450" r:id="rId13"/>
    <p:sldId id="451" r:id="rId14"/>
    <p:sldId id="453" r:id="rId15"/>
    <p:sldId id="454" r:id="rId16"/>
    <p:sldId id="455" r:id="rId17"/>
    <p:sldId id="411" r:id="rId18"/>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380"/>
            <p14:sldId id="439"/>
            <p14:sldId id="448"/>
            <p14:sldId id="449"/>
            <p14:sldId id="452"/>
            <p14:sldId id="450"/>
            <p14:sldId id="451"/>
            <p14:sldId id="453"/>
            <p14:sldId id="454"/>
            <p14:sldId id="455"/>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82336-BDF0-40AE-998E-031A8A0A59E5}" v="29" dt="2019-12-16T18:26:32.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0000" autoAdjust="0"/>
  </p:normalViewPr>
  <p:slideViewPr>
    <p:cSldViewPr snapToGrid="0" snapToObjects="1">
      <p:cViewPr varScale="1">
        <p:scale>
          <a:sx n="60" d="100"/>
          <a:sy n="60" d="100"/>
        </p:scale>
        <p:origin x="43" y="158"/>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sldChg chg="addSp delSp modSp">
        <pc:chgData name="Cristina Roche Arroyos" userId="bc7dcb39-c932-47bb-968b-676663e41117" providerId="ADAL" clId="{92082336-BDF0-40AE-998E-031A8A0A59E5}" dt="2019-12-16T18:15:53.451" v="128" actId="1076"/>
        <pc:sldMkLst>
          <pc:docMk/>
          <pc:sldMk cId="3027869795" sldId="451"/>
        </pc:sldMkLst>
        <pc:spChg chg="del">
          <ac:chgData name="Cristina Roche Arroyos" userId="bc7dcb39-c932-47bb-968b-676663e41117" providerId="ADAL" clId="{92082336-BDF0-40AE-998E-031A8A0A59E5}" dt="2019-12-16T18:13:06.237" v="4" actId="478"/>
          <ac:spMkLst>
            <pc:docMk/>
            <pc:sldMk cId="3027869795" sldId="451"/>
            <ac:spMk id="2" creationId="{00000000-0000-0000-0000-000000000000}"/>
          </ac:spMkLst>
        </pc:spChg>
        <pc:spChg chg="add del mod">
          <ac:chgData name="Cristina Roche Arroyos" userId="bc7dcb39-c932-47bb-968b-676663e41117" providerId="ADAL" clId="{92082336-BDF0-40AE-998E-031A8A0A59E5}" dt="2019-12-16T18:13:08.395" v="5" actId="478"/>
          <ac:spMkLst>
            <pc:docMk/>
            <pc:sldMk cId="3027869795" sldId="451"/>
            <ac:spMk id="5" creationId="{39C6A24C-95B9-4E84-8EBA-5625D08A3C78}"/>
          </ac:spMkLst>
        </pc:spChg>
        <pc:spChg chg="add">
          <ac:chgData name="Cristina Roche Arroyos" userId="bc7dcb39-c932-47bb-968b-676663e41117" providerId="ADAL" clId="{92082336-BDF0-40AE-998E-031A8A0A59E5}" dt="2019-12-16T18:13:08.716" v="6"/>
          <ac:spMkLst>
            <pc:docMk/>
            <pc:sldMk cId="3027869795" sldId="451"/>
            <ac:spMk id="6" creationId="{95D9B86B-72FD-4E89-8C19-B8DA288A28CE}"/>
          </ac:spMkLst>
        </pc:spChg>
        <pc:spChg chg="add ord">
          <ac:chgData name="Cristina Roche Arroyos" userId="bc7dcb39-c932-47bb-968b-676663e41117" providerId="ADAL" clId="{92082336-BDF0-40AE-998E-031A8A0A59E5}" dt="2019-12-16T18:13:27.471" v="10" actId="167"/>
          <ac:spMkLst>
            <pc:docMk/>
            <pc:sldMk cId="3027869795" sldId="451"/>
            <ac:spMk id="7" creationId="{8918D4DB-DB3F-44BD-AA8D-F2148CB61499}"/>
          </ac:spMkLst>
        </pc:spChg>
        <pc:spChg chg="add mod">
          <ac:chgData name="Cristina Roche Arroyos" userId="bc7dcb39-c932-47bb-968b-676663e41117" providerId="ADAL" clId="{92082336-BDF0-40AE-998E-031A8A0A59E5}" dt="2019-12-16T18:15:53.451" v="128" actId="1076"/>
          <ac:spMkLst>
            <pc:docMk/>
            <pc:sldMk cId="3027869795" sldId="451"/>
            <ac:spMk id="12" creationId="{01217768-7663-4C89-A02D-463038C3E9D9}"/>
          </ac:spMkLst>
        </pc:spChg>
        <pc:picChg chg="add mod">
          <ac:chgData name="Cristina Roche Arroyos" userId="bc7dcb39-c932-47bb-968b-676663e41117" providerId="ADAL" clId="{92082336-BDF0-40AE-998E-031A8A0A59E5}" dt="2019-12-16T18:13:18.566" v="8" actId="1076"/>
          <ac:picMkLst>
            <pc:docMk/>
            <pc:sldMk cId="3027869795" sldId="451"/>
            <ac:picMk id="3" creationId="{DB3FBC13-F59E-4356-9A84-3B5A1C602E08}"/>
          </ac:picMkLst>
        </pc:picChg>
        <pc:cxnChg chg="add del mod">
          <ac:chgData name="Cristina Roche Arroyos" userId="bc7dcb39-c932-47bb-968b-676663e41117" providerId="ADAL" clId="{92082336-BDF0-40AE-998E-031A8A0A59E5}" dt="2019-12-16T18:14:15.284" v="18" actId="478"/>
          <ac:cxnSpMkLst>
            <pc:docMk/>
            <pc:sldMk cId="3027869795" sldId="451"/>
            <ac:cxnSpMk id="9" creationId="{93202289-E846-4653-A0DC-C96786B37A95}"/>
          </ac:cxnSpMkLst>
        </pc:cxnChg>
        <pc:cxnChg chg="add del mod">
          <ac:chgData name="Cristina Roche Arroyos" userId="bc7dcb39-c932-47bb-968b-676663e41117" providerId="ADAL" clId="{92082336-BDF0-40AE-998E-031A8A0A59E5}" dt="2019-12-16T18:14:13.724" v="17" actId="478"/>
          <ac:cxnSpMkLst>
            <pc:docMk/>
            <pc:sldMk cId="3027869795" sldId="451"/>
            <ac:cxnSpMk id="11" creationId="{30883EF4-0650-46AE-9744-5B6A4EAB9A3A}"/>
          </ac:cxnSpMkLst>
        </pc:cxnChg>
      </pc:sldChg>
      <pc:sldChg chg="addSp delSp modSp add modAnim">
        <pc:chgData name="Cristina Roche Arroyos" userId="bc7dcb39-c932-47bb-968b-676663e41117" providerId="ADAL" clId="{92082336-BDF0-40AE-998E-031A8A0A59E5}" dt="2019-12-16T18:23:24.075" v="286"/>
        <pc:sldMkLst>
          <pc:docMk/>
          <pc:sldMk cId="2448088181" sldId="453"/>
        </pc:sldMkLst>
        <pc:spChg chg="add ord">
          <ac:chgData name="Cristina Roche Arroyos" userId="bc7dcb39-c932-47bb-968b-676663e41117" providerId="ADAL" clId="{92082336-BDF0-40AE-998E-031A8A0A59E5}" dt="2019-12-16T18:18:08.465" v="154" actId="167"/>
          <ac:spMkLst>
            <pc:docMk/>
            <pc:sldMk cId="2448088181" sldId="453"/>
            <ac:spMk id="6" creationId="{5BA68290-ED61-43C9-9053-B8AAA638510A}"/>
          </ac:spMkLst>
        </pc:spChg>
        <pc:spChg chg="add mod">
          <ac:chgData name="Cristina Roche Arroyos" userId="bc7dcb39-c932-47bb-968b-676663e41117" providerId="ADAL" clId="{92082336-BDF0-40AE-998E-031A8A0A59E5}" dt="2019-12-16T18:20:32.365" v="252" actId="1076"/>
          <ac:spMkLst>
            <pc:docMk/>
            <pc:sldMk cId="2448088181" sldId="453"/>
            <ac:spMk id="7" creationId="{0DB9D7B0-778C-441C-A83E-01DAC93A50D3}"/>
          </ac:spMkLst>
        </pc:spChg>
        <pc:spChg chg="add mod">
          <ac:chgData name="Cristina Roche Arroyos" userId="bc7dcb39-c932-47bb-968b-676663e41117" providerId="ADAL" clId="{92082336-BDF0-40AE-998E-031A8A0A59E5}" dt="2019-12-16T18:21:21.566" v="270" actId="1076"/>
          <ac:spMkLst>
            <pc:docMk/>
            <pc:sldMk cId="2448088181" sldId="453"/>
            <ac:spMk id="8" creationId="{0705FCE4-6DF1-4B51-84C1-82D59FA6EBC6}"/>
          </ac:spMkLst>
        </pc:spChg>
        <pc:spChg chg="add mod">
          <ac:chgData name="Cristina Roche Arroyos" userId="bc7dcb39-c932-47bb-968b-676663e41117" providerId="ADAL" clId="{92082336-BDF0-40AE-998E-031A8A0A59E5}" dt="2019-12-16T18:21:36.884" v="273" actId="113"/>
          <ac:spMkLst>
            <pc:docMk/>
            <pc:sldMk cId="2448088181" sldId="453"/>
            <ac:spMk id="9" creationId="{886BC250-0165-4BFD-BA07-6DBF5F089904}"/>
          </ac:spMkLst>
        </pc:spChg>
        <pc:spChg chg="add del">
          <ac:chgData name="Cristina Roche Arroyos" userId="bc7dcb39-c932-47bb-968b-676663e41117" providerId="ADAL" clId="{92082336-BDF0-40AE-998E-031A8A0A59E5}" dt="2019-12-16T18:23:24.075" v="286"/>
          <ac:spMkLst>
            <pc:docMk/>
            <pc:sldMk cId="2448088181" sldId="453"/>
            <ac:spMk id="10" creationId="{1CDA68A2-D8EC-4CF2-9BAB-BDBCB18B38B1}"/>
          </ac:spMkLst>
        </pc:spChg>
        <pc:picChg chg="del">
          <ac:chgData name="Cristina Roche Arroyos" userId="bc7dcb39-c932-47bb-968b-676663e41117" providerId="ADAL" clId="{92082336-BDF0-40AE-998E-031A8A0A59E5}" dt="2019-12-16T18:13:11.503" v="7" actId="478"/>
          <ac:picMkLst>
            <pc:docMk/>
            <pc:sldMk cId="2448088181" sldId="453"/>
            <ac:picMk id="3" creationId="{DB3FBC13-F59E-4356-9A84-3B5A1C602E08}"/>
          </ac:picMkLst>
        </pc:picChg>
        <pc:picChg chg="add mod">
          <ac:chgData name="Cristina Roche Arroyos" userId="bc7dcb39-c932-47bb-968b-676663e41117" providerId="ADAL" clId="{92082336-BDF0-40AE-998E-031A8A0A59E5}" dt="2019-12-16T18:17:58.604" v="151" actId="1076"/>
          <ac:picMkLst>
            <pc:docMk/>
            <pc:sldMk cId="2448088181" sldId="453"/>
            <ac:picMk id="4" creationId="{AD1B040D-C432-4687-85D6-02A08FA34EBE}"/>
          </ac:picMkLst>
        </pc:picChg>
        <pc:picChg chg="add mod">
          <ac:chgData name="Cristina Roche Arroyos" userId="bc7dcb39-c932-47bb-968b-676663e41117" providerId="ADAL" clId="{92082336-BDF0-40AE-998E-031A8A0A59E5}" dt="2019-12-16T18:18:01.135" v="152" actId="1076"/>
          <ac:picMkLst>
            <pc:docMk/>
            <pc:sldMk cId="2448088181" sldId="453"/>
            <ac:picMk id="5" creationId="{50279C26-941B-4E8E-A98C-727C64C65AD8}"/>
          </ac:picMkLst>
        </pc:picChg>
      </pc:sldChg>
      <pc:sldChg chg="addSp delSp modSp add delAnim">
        <pc:chgData name="Cristina Roche Arroyos" userId="bc7dcb39-c932-47bb-968b-676663e41117" providerId="ADAL" clId="{92082336-BDF0-40AE-998E-031A8A0A59E5}" dt="2019-12-16T18:32:21.178" v="565" actId="14100"/>
        <pc:sldMkLst>
          <pc:docMk/>
          <pc:sldMk cId="1147020389" sldId="454"/>
        </pc:sldMkLst>
        <pc:spChg chg="mod">
          <ac:chgData name="Cristina Roche Arroyos" userId="bc7dcb39-c932-47bb-968b-676663e41117" providerId="ADAL" clId="{92082336-BDF0-40AE-998E-031A8A0A59E5}" dt="2019-12-16T18:21:52.420" v="277" actId="6549"/>
          <ac:spMkLst>
            <pc:docMk/>
            <pc:sldMk cId="1147020389" sldId="454"/>
            <ac:spMk id="2" creationId="{00000000-0000-0000-0000-000000000000}"/>
          </ac:spMkLst>
        </pc:spChg>
        <pc:spChg chg="del">
          <ac:chgData name="Cristina Roche Arroyos" userId="bc7dcb39-c932-47bb-968b-676663e41117" providerId="ADAL" clId="{92082336-BDF0-40AE-998E-031A8A0A59E5}" dt="2019-12-16T18:21:58.220" v="281" actId="478"/>
          <ac:spMkLst>
            <pc:docMk/>
            <pc:sldMk cId="1147020389" sldId="454"/>
            <ac:spMk id="7" creationId="{0DB9D7B0-778C-441C-A83E-01DAC93A50D3}"/>
          </ac:spMkLst>
        </pc:spChg>
        <pc:spChg chg="del">
          <ac:chgData name="Cristina Roche Arroyos" userId="bc7dcb39-c932-47bb-968b-676663e41117" providerId="ADAL" clId="{92082336-BDF0-40AE-998E-031A8A0A59E5}" dt="2019-12-16T18:21:56.919" v="280" actId="478"/>
          <ac:spMkLst>
            <pc:docMk/>
            <pc:sldMk cId="1147020389" sldId="454"/>
            <ac:spMk id="8" creationId="{0705FCE4-6DF1-4B51-84C1-82D59FA6EBC6}"/>
          </ac:spMkLst>
        </pc:spChg>
        <pc:spChg chg="del">
          <ac:chgData name="Cristina Roche Arroyos" userId="bc7dcb39-c932-47bb-968b-676663e41117" providerId="ADAL" clId="{92082336-BDF0-40AE-998E-031A8A0A59E5}" dt="2019-12-16T18:21:54.576" v="278" actId="478"/>
          <ac:spMkLst>
            <pc:docMk/>
            <pc:sldMk cId="1147020389" sldId="454"/>
            <ac:spMk id="9" creationId="{886BC250-0165-4BFD-BA07-6DBF5F089904}"/>
          </ac:spMkLst>
        </pc:spChg>
        <pc:spChg chg="add mod">
          <ac:chgData name="Cristina Roche Arroyos" userId="bc7dcb39-c932-47bb-968b-676663e41117" providerId="ADAL" clId="{92082336-BDF0-40AE-998E-031A8A0A59E5}" dt="2019-12-16T18:32:21.178" v="565" actId="14100"/>
          <ac:spMkLst>
            <pc:docMk/>
            <pc:sldMk cId="1147020389" sldId="454"/>
            <ac:spMk id="10" creationId="{2DA20E9B-887F-4479-A90F-8D4EAC96333F}"/>
          </ac:spMkLst>
        </pc:spChg>
        <pc:picChg chg="add mod">
          <ac:chgData name="Cristina Roche Arroyos" userId="bc7dcb39-c932-47bb-968b-676663e41117" providerId="ADAL" clId="{92082336-BDF0-40AE-998E-031A8A0A59E5}" dt="2019-12-16T18:24:11.352" v="322" actId="1076"/>
          <ac:picMkLst>
            <pc:docMk/>
            <pc:sldMk cId="1147020389" sldId="454"/>
            <ac:picMk id="3" creationId="{888E1C58-6C73-4F0F-949E-29C55F2E9661}"/>
          </ac:picMkLst>
        </pc:picChg>
        <pc:picChg chg="del">
          <ac:chgData name="Cristina Roche Arroyos" userId="bc7dcb39-c932-47bb-968b-676663e41117" providerId="ADAL" clId="{92082336-BDF0-40AE-998E-031A8A0A59E5}" dt="2019-12-16T18:21:51.316" v="276" actId="478"/>
          <ac:picMkLst>
            <pc:docMk/>
            <pc:sldMk cId="1147020389" sldId="454"/>
            <ac:picMk id="4" creationId="{AD1B040D-C432-4687-85D6-02A08FA34EBE}"/>
          </ac:picMkLst>
        </pc:picChg>
        <pc:picChg chg="del">
          <ac:chgData name="Cristina Roche Arroyos" userId="bc7dcb39-c932-47bb-968b-676663e41117" providerId="ADAL" clId="{92082336-BDF0-40AE-998E-031A8A0A59E5}" dt="2019-12-16T18:21:55.405" v="279" actId="478"/>
          <ac:picMkLst>
            <pc:docMk/>
            <pc:sldMk cId="1147020389" sldId="454"/>
            <ac:picMk id="5" creationId="{50279C26-941B-4E8E-A98C-727C64C65AD8}"/>
          </ac:picMkLst>
        </pc:picChg>
        <pc:picChg chg="add del mod">
          <ac:chgData name="Cristina Roche Arroyos" userId="bc7dcb39-c932-47bb-968b-676663e41117" providerId="ADAL" clId="{92082336-BDF0-40AE-998E-031A8A0A59E5}" dt="2019-12-16T18:25:25.237" v="341"/>
          <ac:picMkLst>
            <pc:docMk/>
            <pc:sldMk cId="1147020389" sldId="454"/>
            <ac:picMk id="11" creationId="{47C72BD6-3978-4AA5-9575-23869F4CBE0B}"/>
          </ac:picMkLst>
        </pc:picChg>
      </pc:sldChg>
      <pc:sldChg chg="add del">
        <pc:chgData name="Cristina Roche Arroyos" userId="bc7dcb39-c932-47bb-968b-676663e41117" providerId="ADAL" clId="{92082336-BDF0-40AE-998E-031A8A0A59E5}" dt="2019-12-16T18:14:26.604" v="20" actId="2696"/>
        <pc:sldMkLst>
          <pc:docMk/>
          <pc:sldMk cId="1437823774" sldId="454"/>
        </pc:sldMkLst>
      </pc:sldChg>
      <pc:sldChg chg="addSp delSp modSp add">
        <pc:chgData name="Cristina Roche Arroyos" userId="bc7dcb39-c932-47bb-968b-676663e41117" providerId="ADAL" clId="{92082336-BDF0-40AE-998E-031A8A0A59E5}" dt="2019-12-16T18:31:31.500" v="549" actId="6549"/>
        <pc:sldMkLst>
          <pc:docMk/>
          <pc:sldMk cId="3651227610" sldId="455"/>
        </pc:sldMkLst>
        <pc:spChg chg="add mod">
          <ac:chgData name="Cristina Roche Arroyos" userId="bc7dcb39-c932-47bb-968b-676663e41117" providerId="ADAL" clId="{92082336-BDF0-40AE-998E-031A8A0A59E5}" dt="2019-12-16T18:24:32.621" v="335" actId="20577"/>
          <ac:spMkLst>
            <pc:docMk/>
            <pc:sldMk cId="3651227610" sldId="455"/>
            <ac:spMk id="7" creationId="{BF4D7BAD-75AA-441E-A594-277E68445D6B}"/>
          </ac:spMkLst>
        </pc:spChg>
        <pc:spChg chg="del mod">
          <ac:chgData name="Cristina Roche Arroyos" userId="bc7dcb39-c932-47bb-968b-676663e41117" providerId="ADAL" clId="{92082336-BDF0-40AE-998E-031A8A0A59E5}" dt="2019-12-16T18:24:20.140" v="324" actId="478"/>
          <ac:spMkLst>
            <pc:docMk/>
            <pc:sldMk cId="3651227610" sldId="455"/>
            <ac:spMk id="10" creationId="{2DA20E9B-887F-4479-A90F-8D4EAC96333F}"/>
          </ac:spMkLst>
        </pc:spChg>
        <pc:spChg chg="add mod">
          <ac:chgData name="Cristina Roche Arroyos" userId="bc7dcb39-c932-47bb-968b-676663e41117" providerId="ADAL" clId="{92082336-BDF0-40AE-998E-031A8A0A59E5}" dt="2019-12-16T18:31:31.500" v="549" actId="6549"/>
          <ac:spMkLst>
            <pc:docMk/>
            <pc:sldMk cId="3651227610" sldId="455"/>
            <ac:spMk id="11" creationId="{DACFB543-42B7-4948-A03F-A6755A7E8779}"/>
          </ac:spMkLst>
        </pc:spChg>
        <pc:picChg chg="del">
          <ac:chgData name="Cristina Roche Arroyos" userId="bc7dcb39-c932-47bb-968b-676663e41117" providerId="ADAL" clId="{92082336-BDF0-40AE-998E-031A8A0A59E5}" dt="2019-12-16T18:23:50.657" v="309" actId="478"/>
          <ac:picMkLst>
            <pc:docMk/>
            <pc:sldMk cId="3651227610" sldId="455"/>
            <ac:picMk id="3" creationId="{888E1C58-6C73-4F0F-949E-29C55F2E9661}"/>
          </ac:picMkLst>
        </pc:picChg>
        <pc:picChg chg="add del mod">
          <ac:chgData name="Cristina Roche Arroyos" userId="bc7dcb39-c932-47bb-968b-676663e41117" providerId="ADAL" clId="{92082336-BDF0-40AE-998E-031A8A0A59E5}" dt="2019-12-16T18:25:27.609" v="342" actId="478"/>
          <ac:picMkLst>
            <pc:docMk/>
            <pc:sldMk cId="3651227610" sldId="455"/>
            <ac:picMk id="4" creationId="{876346AA-7B04-44FA-AF86-E5C001666A58}"/>
          </ac:picMkLst>
        </pc:picChg>
        <pc:picChg chg="add mod">
          <ac:chgData name="Cristina Roche Arroyos" userId="bc7dcb39-c932-47bb-968b-676663e41117" providerId="ADAL" clId="{92082336-BDF0-40AE-998E-031A8A0A59E5}" dt="2019-12-16T18:26:16.336" v="355" actId="1076"/>
          <ac:picMkLst>
            <pc:docMk/>
            <pc:sldMk cId="3651227610" sldId="455"/>
            <ac:picMk id="5" creationId="{A44803E3-5FD4-4913-A544-556D9B563718}"/>
          </ac:picMkLst>
        </pc:picChg>
        <pc:picChg chg="add mod">
          <ac:chgData name="Cristina Roche Arroyos" userId="bc7dcb39-c932-47bb-968b-676663e41117" providerId="ADAL" clId="{92082336-BDF0-40AE-998E-031A8A0A59E5}" dt="2019-12-16T18:26:35.035" v="358" actId="1076"/>
          <ac:picMkLst>
            <pc:docMk/>
            <pc:sldMk cId="3651227610" sldId="455"/>
            <ac:picMk id="8" creationId="{EEF329A1-38F5-4DCB-BED6-20789E9E76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300663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5723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a:t>
            </a:fld>
            <a:endParaRPr lang="en-US"/>
          </a:p>
        </p:txBody>
      </p:sp>
    </p:spTree>
    <p:extLst>
      <p:ext uri="{BB962C8B-B14F-4D97-AF65-F5344CB8AC3E}">
        <p14:creationId xmlns:p14="http://schemas.microsoft.com/office/powerpoint/2010/main" val="76725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62023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37191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30759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900883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57844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6786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77808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6" y="580141"/>
            <a:ext cx="3347552" cy="1138773"/>
          </a:xfrm>
          <a:prstGeom prst="rect">
            <a:avLst/>
          </a:prstGeom>
        </p:spPr>
        <p:txBody>
          <a:bodyPr wrap="square">
            <a:spAutoFit/>
          </a:bodyPr>
          <a:lstStyle/>
          <a:p>
            <a:r>
              <a:rPr lang="en-GB" sz="3200" dirty="0">
                <a:latin typeface="Arial" panose="020B0604020202020204" pitchFamily="34" charset="0"/>
              </a:rPr>
              <a:t>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a:blip r:embed="rId3"/>
          <a:stretch>
            <a:fillRect/>
          </a:stretch>
        </p:blipFill>
        <p:spPr>
          <a:xfrm>
            <a:off x="3938954" y="1538544"/>
            <a:ext cx="4782115" cy="2881715"/>
          </a:xfrm>
          <a:prstGeom prst="rect">
            <a:avLst/>
          </a:prstGeom>
        </p:spPr>
      </p:pic>
      <p:pic>
        <p:nvPicPr>
          <p:cNvPr id="5" name="Picture 4">
            <a:extLst>
              <a:ext uri="{FF2B5EF4-FFF2-40B4-BE49-F238E27FC236}">
                <a16:creationId xmlns:a16="http://schemas.microsoft.com/office/drawing/2014/main" id="{A44803E3-5FD4-4913-A544-556D9B563718}"/>
              </a:ext>
            </a:extLst>
          </p:cNvPr>
          <p:cNvPicPr>
            <a:picLocks noChangeAspect="1"/>
          </p:cNvPicPr>
          <p:nvPr/>
        </p:nvPicPr>
        <p:blipFill>
          <a:blip r:embed="rId4"/>
          <a:stretch>
            <a:fillRect/>
          </a:stretch>
        </p:blipFill>
        <p:spPr>
          <a:xfrm>
            <a:off x="4370242" y="4860667"/>
            <a:ext cx="3919538" cy="1371600"/>
          </a:xfrm>
          <a:prstGeom prst="rect">
            <a:avLst/>
          </a:prstGeom>
        </p:spPr>
      </p:pic>
      <p:sp>
        <p:nvSpPr>
          <p:cNvPr id="11" name="Rectangle 10">
            <a:extLst>
              <a:ext uri="{FF2B5EF4-FFF2-40B4-BE49-F238E27FC236}">
                <a16:creationId xmlns:a16="http://schemas.microsoft.com/office/drawing/2014/main" id="{DACFB543-42B7-4948-A03F-A6755A7E8779}"/>
              </a:ext>
            </a:extLst>
          </p:cNvPr>
          <p:cNvSpPr/>
          <p:nvPr/>
        </p:nvSpPr>
        <p:spPr>
          <a:xfrm>
            <a:off x="468922" y="3040883"/>
            <a:ext cx="2862163" cy="2585323"/>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ANN imitators are able to extrapolate to data points for which they have not been trained</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Robust to reference frequency and voltage changes</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365122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983582" y="2828894"/>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p:txBody>
          <a:bodyPr rtlCol="0">
            <a:normAutofit/>
          </a:bodyPr>
          <a:lstStyle/>
          <a:p>
            <a:pPr rtl="0"/>
            <a:r>
              <a:rPr lang="en-gb" sz="2000" dirty="0"/>
              <a:t>FS-MPC</a:t>
            </a:r>
          </a:p>
          <a:p>
            <a:pPr rtl="0"/>
            <a:r>
              <a:rPr lang="en-GB" sz="2000" dirty="0"/>
              <a:t>ANN IMITATOR METHOD</a:t>
            </a:r>
          </a:p>
          <a:p>
            <a:pPr rtl="0"/>
            <a:r>
              <a:rPr lang="en-GB" sz="2000" dirty="0"/>
              <a:t>RESULTS</a:t>
            </a:r>
          </a:p>
          <a:p>
            <a:pPr rtl="0"/>
            <a:r>
              <a:rPr lang="en-GB" sz="2000" dirty="0"/>
              <a:t>CONCLUSION</a:t>
            </a:r>
          </a:p>
          <a:p>
            <a:pPr rtl="0"/>
            <a:r>
              <a:rPr lang="en-GB" sz="2000" dirty="0"/>
              <a:t>REFERENCES</a:t>
            </a:r>
            <a:endParaRPr lang="da-DK" sz="2000" dirty="0"/>
          </a:p>
        </p:txBody>
      </p:sp>
    </p:spTree>
    <p:extLst>
      <p:ext uri="{BB962C8B-B14F-4D97-AF65-F5344CB8AC3E}">
        <p14:creationId xmlns:p14="http://schemas.microsoft.com/office/powerpoint/2010/main" val="2579694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pic>
        <p:nvPicPr>
          <p:cNvPr id="22" name="Picture 21">
            <a:extLst>
              <a:ext uri="{FF2B5EF4-FFF2-40B4-BE49-F238E27FC236}">
                <a16:creationId xmlns:a16="http://schemas.microsoft.com/office/drawing/2014/main" id="{564B63DA-1347-417A-A0B0-B9998E788B57}"/>
              </a:ext>
            </a:extLst>
          </p:cNvPr>
          <p:cNvPicPr>
            <a:picLocks noChangeAspect="1"/>
          </p:cNvPicPr>
          <p:nvPr/>
        </p:nvPicPr>
        <p:blipFill>
          <a:blip r:embed="rId3"/>
          <a:stretch>
            <a:fillRect/>
          </a:stretch>
        </p:blipFill>
        <p:spPr>
          <a:xfrm>
            <a:off x="571499" y="1340123"/>
            <a:ext cx="8001001" cy="4151092"/>
          </a:xfrm>
          <a:prstGeom prst="rect">
            <a:avLst/>
          </a:prstGeom>
        </p:spPr>
      </p:pic>
      <p:pic>
        <p:nvPicPr>
          <p:cNvPr id="25" name="Picture 24">
            <a:extLst>
              <a:ext uri="{FF2B5EF4-FFF2-40B4-BE49-F238E27FC236}">
                <a16:creationId xmlns:a16="http://schemas.microsoft.com/office/drawing/2014/main" id="{1E504460-8B58-43E1-939A-CA213BA47B9E}"/>
              </a:ext>
            </a:extLst>
          </p:cNvPr>
          <p:cNvPicPr>
            <a:picLocks noChangeAspect="1"/>
          </p:cNvPicPr>
          <p:nvPr/>
        </p:nvPicPr>
        <p:blipFill>
          <a:blip r:embed="rId4"/>
          <a:stretch>
            <a:fillRect/>
          </a:stretch>
        </p:blipFill>
        <p:spPr>
          <a:xfrm>
            <a:off x="2708213" y="5757851"/>
            <a:ext cx="3727572" cy="896203"/>
          </a:xfrm>
          <a:prstGeom prst="rect">
            <a:avLst/>
          </a:prstGeom>
        </p:spPr>
      </p:pic>
    </p:spTree>
    <p:extLst>
      <p:ext uri="{BB962C8B-B14F-4D97-AF65-F5344CB8AC3E}">
        <p14:creationId xmlns:p14="http://schemas.microsoft.com/office/powerpoint/2010/main" val="325803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a:t>
            </a:r>
            <a:br>
              <a:rPr lang="da-DK" dirty="0">
                <a:solidFill>
                  <a:srgbClr val="002060"/>
                </a:solidFill>
              </a:rPr>
            </a:br>
            <a:endParaRPr lang="da-DK" dirty="0"/>
          </a:p>
        </p:txBody>
      </p:sp>
      <p:pic>
        <p:nvPicPr>
          <p:cNvPr id="18" name="Picture 17">
            <a:extLst>
              <a:ext uri="{FF2B5EF4-FFF2-40B4-BE49-F238E27FC236}">
                <a16:creationId xmlns:a16="http://schemas.microsoft.com/office/drawing/2014/main" id="{A2DB2B93-AF20-46C5-A477-39EC8568CE40}"/>
              </a:ext>
            </a:extLst>
          </p:cNvPr>
          <p:cNvPicPr>
            <a:picLocks noChangeAspect="1"/>
          </p:cNvPicPr>
          <p:nvPr/>
        </p:nvPicPr>
        <p:blipFill rotWithShape="1">
          <a:blip r:embed="rId3"/>
          <a:srcRect b="-16792"/>
          <a:stretch/>
        </p:blipFill>
        <p:spPr>
          <a:xfrm>
            <a:off x="1313153" y="2705127"/>
            <a:ext cx="6880124" cy="4245422"/>
          </a:xfrm>
          <a:prstGeom prst="rect">
            <a:avLst/>
          </a:prstGeom>
        </p:spPr>
      </p:pic>
      <p:sp>
        <p:nvSpPr>
          <p:cNvPr id="19" name="Rectangle 18">
            <a:extLst>
              <a:ext uri="{FF2B5EF4-FFF2-40B4-BE49-F238E27FC236}">
                <a16:creationId xmlns:a16="http://schemas.microsoft.com/office/drawing/2014/main" id="{C6B6ECA4-390F-4808-8D50-852AC3B42B1E}"/>
              </a:ext>
            </a:extLst>
          </p:cNvPr>
          <p:cNvSpPr/>
          <p:nvPr/>
        </p:nvSpPr>
        <p:spPr>
          <a:xfrm>
            <a:off x="950723" y="1504583"/>
            <a:ext cx="7677462" cy="923330"/>
          </a:xfrm>
          <a:prstGeom prst="rect">
            <a:avLst/>
          </a:prstGeom>
        </p:spPr>
        <p:txBody>
          <a:bodyPr wrap="square">
            <a:spAutoFit/>
          </a:bodyPr>
          <a:lstStyle/>
          <a:p>
            <a:r>
              <a:rPr lang="en-GB" dirty="0">
                <a:latin typeface="Arial" panose="020B0604020202020204" pitchFamily="34" charset="0"/>
              </a:rPr>
              <a:t>This model is discretized and implemented in an FS-MPC algorithm, which solves in real time the optimization problem corresponding to minimizing the error between predicted output and reference voltages.</a:t>
            </a:r>
            <a:endParaRPr lang="en-GB" b="0" i="0" dirty="0">
              <a:effectLst/>
              <a:latin typeface="Arial" panose="020B0604020202020204" pitchFamily="34" charset="0"/>
            </a:endParaRPr>
          </a:p>
        </p:txBody>
      </p:sp>
    </p:spTree>
    <p:extLst>
      <p:ext uri="{BB962C8B-B14F-4D97-AF65-F5344CB8AC3E}">
        <p14:creationId xmlns:p14="http://schemas.microsoft.com/office/powerpoint/2010/main" val="15251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PROPOSED SOLUTION</a:t>
            </a:r>
            <a:endParaRPr lang="da-DK" dirty="0"/>
          </a:p>
        </p:txBody>
      </p:sp>
      <p:pic>
        <p:nvPicPr>
          <p:cNvPr id="3" name="Picture 2">
            <a:extLst>
              <a:ext uri="{FF2B5EF4-FFF2-40B4-BE49-F238E27FC236}">
                <a16:creationId xmlns:a16="http://schemas.microsoft.com/office/drawing/2014/main" id="{4324D522-05CB-46F9-8809-23E7234777B8}"/>
              </a:ext>
            </a:extLst>
          </p:cNvPr>
          <p:cNvPicPr>
            <a:picLocks noChangeAspect="1"/>
          </p:cNvPicPr>
          <p:nvPr/>
        </p:nvPicPr>
        <p:blipFill>
          <a:blip r:embed="rId3"/>
          <a:stretch>
            <a:fillRect/>
          </a:stretch>
        </p:blipFill>
        <p:spPr>
          <a:xfrm>
            <a:off x="586153" y="1618996"/>
            <a:ext cx="5454148" cy="4398734"/>
          </a:xfrm>
          <a:prstGeom prst="rect">
            <a:avLst/>
          </a:prstGeom>
        </p:spPr>
      </p:pic>
      <p:sp>
        <p:nvSpPr>
          <p:cNvPr id="5" name="Rectangle 4">
            <a:extLst>
              <a:ext uri="{FF2B5EF4-FFF2-40B4-BE49-F238E27FC236}">
                <a16:creationId xmlns:a16="http://schemas.microsoft.com/office/drawing/2014/main" id="{CED50F5B-CD83-4DF0-B5C8-781C038CBB20}"/>
              </a:ext>
            </a:extLst>
          </p:cNvPr>
          <p:cNvSpPr/>
          <p:nvPr/>
        </p:nvSpPr>
        <p:spPr>
          <a:xfrm>
            <a:off x="6260123" y="2381745"/>
            <a:ext cx="2672862"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Low computational </a:t>
            </a:r>
            <a:r>
              <a:rPr lang="en-GB" dirty="0">
                <a:latin typeface="Arial" panose="020B0604020202020204" pitchFamily="34" charset="0"/>
              </a:rPr>
              <a:t>burden.</a:t>
            </a: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Abilit</a:t>
            </a:r>
            <a:r>
              <a:rPr lang="en-GB" dirty="0">
                <a:latin typeface="Arial" panose="020B0604020202020204" pitchFamily="34" charset="0"/>
              </a:rPr>
              <a:t>y to imitate different controllers.</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96126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DATA ADQUISITION</a:t>
            </a:r>
            <a:endParaRPr lang="da-DK" dirty="0"/>
          </a:p>
        </p:txBody>
      </p:sp>
      <p:pic>
        <p:nvPicPr>
          <p:cNvPr id="4" name="Picture 3">
            <a:extLst>
              <a:ext uri="{FF2B5EF4-FFF2-40B4-BE49-F238E27FC236}">
                <a16:creationId xmlns:a16="http://schemas.microsoft.com/office/drawing/2014/main" id="{E617DAF9-4DB5-4BBE-B803-ABA86B21E5F9}"/>
              </a:ext>
            </a:extLst>
          </p:cNvPr>
          <p:cNvPicPr>
            <a:picLocks noChangeAspect="1"/>
          </p:cNvPicPr>
          <p:nvPr/>
        </p:nvPicPr>
        <p:blipFill>
          <a:blip r:embed="rId3"/>
          <a:stretch>
            <a:fillRect/>
          </a:stretch>
        </p:blipFill>
        <p:spPr>
          <a:xfrm>
            <a:off x="93784" y="2022628"/>
            <a:ext cx="8745415" cy="2959343"/>
          </a:xfrm>
          <a:prstGeom prst="rect">
            <a:avLst/>
          </a:prstGeom>
        </p:spPr>
      </p:pic>
      <p:sp>
        <p:nvSpPr>
          <p:cNvPr id="7" name="Rectangle 6">
            <a:extLst>
              <a:ext uri="{FF2B5EF4-FFF2-40B4-BE49-F238E27FC236}">
                <a16:creationId xmlns:a16="http://schemas.microsoft.com/office/drawing/2014/main" id="{1898F01E-1CB8-47F8-8567-35BADA01DE1E}"/>
              </a:ext>
            </a:extLst>
          </p:cNvPr>
          <p:cNvSpPr/>
          <p:nvPr/>
        </p:nvSpPr>
        <p:spPr>
          <a:xfrm>
            <a:off x="3481754" y="4517713"/>
            <a:ext cx="5251939" cy="1200329"/>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2 million training data points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million random validation and test data points</a:t>
            </a: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26109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37AB1B25-48B7-45E2-A04E-038D63E46720}"/>
              </a:ext>
            </a:extLst>
          </p:cNvPr>
          <p:cNvPicPr>
            <a:picLocks noChangeAspect="1"/>
          </p:cNvPicPr>
          <p:nvPr/>
        </p:nvPicPr>
        <p:blipFill>
          <a:blip r:embed="rId4"/>
          <a:stretch>
            <a:fillRect/>
          </a:stretch>
        </p:blipFill>
        <p:spPr>
          <a:xfrm>
            <a:off x="6070822" y="4327068"/>
            <a:ext cx="2626923" cy="2118596"/>
          </a:xfrm>
          <a:prstGeom prst="rect">
            <a:avLst/>
          </a:prstGeom>
        </p:spPr>
      </p:pic>
      <p:sp>
        <p:nvSpPr>
          <p:cNvPr id="5" name="Rectangle 4">
            <a:extLst>
              <a:ext uri="{FF2B5EF4-FFF2-40B4-BE49-F238E27FC236}">
                <a16:creationId xmlns:a16="http://schemas.microsoft.com/office/drawing/2014/main" id="{F81CDBE5-8024-4939-98C2-3E1CE74EC0C2}"/>
              </a:ext>
            </a:extLst>
          </p:cNvPr>
          <p:cNvSpPr/>
          <p:nvPr/>
        </p:nvSpPr>
        <p:spPr>
          <a:xfrm>
            <a:off x="6070822" y="2381745"/>
            <a:ext cx="2862163"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119183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18D4DB-DB3F-44BD-AA8D-F2148CB61499}"/>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Picture 2">
            <a:extLst>
              <a:ext uri="{FF2B5EF4-FFF2-40B4-BE49-F238E27FC236}">
                <a16:creationId xmlns:a16="http://schemas.microsoft.com/office/drawing/2014/main" id="{DB3FBC13-F59E-4356-9A84-3B5A1C602E08}"/>
              </a:ext>
            </a:extLst>
          </p:cNvPr>
          <p:cNvPicPr>
            <a:picLocks noChangeAspect="1"/>
          </p:cNvPicPr>
          <p:nvPr/>
        </p:nvPicPr>
        <p:blipFill>
          <a:blip r:embed="rId3"/>
          <a:stretch>
            <a:fillRect/>
          </a:stretch>
        </p:blipFill>
        <p:spPr>
          <a:xfrm>
            <a:off x="550985" y="1386521"/>
            <a:ext cx="4897681" cy="5059143"/>
          </a:xfrm>
          <a:prstGeom prst="rect">
            <a:avLst/>
          </a:prstGeom>
        </p:spPr>
      </p:pic>
      <p:sp>
        <p:nvSpPr>
          <p:cNvPr id="6" name="Titel 1">
            <a:extLst>
              <a:ext uri="{FF2B5EF4-FFF2-40B4-BE49-F238E27FC236}">
                <a16:creationId xmlns:a16="http://schemas.microsoft.com/office/drawing/2014/main" id="{95D9B86B-72FD-4E89-8C19-B8DA288A28CE}"/>
              </a:ext>
            </a:extLst>
          </p:cNvPr>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sp>
        <p:nvSpPr>
          <p:cNvPr id="12" name="Rectangle 11">
            <a:extLst>
              <a:ext uri="{FF2B5EF4-FFF2-40B4-BE49-F238E27FC236}">
                <a16:creationId xmlns:a16="http://schemas.microsoft.com/office/drawing/2014/main" id="{01217768-7663-4C89-A02D-463038C3E9D9}"/>
              </a:ext>
            </a:extLst>
          </p:cNvPr>
          <p:cNvSpPr/>
          <p:nvPr/>
        </p:nvSpPr>
        <p:spPr>
          <a:xfrm>
            <a:off x="5730852" y="2662956"/>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Total test accuracy of 98,05% for 1-step ahead MPC.</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Less State 1 training data give lower accuracy.</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302786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193924" y="2755460"/>
            <a:ext cx="3347552" cy="1631216"/>
          </a:xfrm>
          <a:prstGeom prst="rect">
            <a:avLst/>
          </a:prstGeom>
        </p:spPr>
        <p:txBody>
          <a:bodyPr wrap="square">
            <a:spAutoFit/>
          </a:bodyPr>
          <a:lstStyle/>
          <a:p>
            <a:r>
              <a:rPr lang="en-GB" sz="3200" dirty="0">
                <a:latin typeface="Arial" panose="020B0604020202020204" pitchFamily="34" charset="0"/>
              </a:rPr>
              <a:t>Why is the same Figure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D5097-4A90-45EA-9CBE-8F6DF7C0E370}">
  <ds:schemaRefs>
    <ds:schemaRef ds:uri="http://schemas.microsoft.com/sharepoint/v3/contenttype/forms"/>
  </ds:schemaRefs>
</ds:datastoreItem>
</file>

<file path=customXml/itemProps2.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64006E-5781-4F49-A259-CCE87C00A6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9211</TotalTime>
  <Words>826</Words>
  <Application>Microsoft Office PowerPoint</Application>
  <PresentationFormat>On-screen Show (4:3)</PresentationFormat>
  <Paragraphs>97</Paragraphs>
  <Slides>12</Slides>
  <Notes>11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CONTENT</vt:lpstr>
      <vt:lpstr>MODEL </vt:lpstr>
      <vt:lpstr>FS-MPC </vt:lpstr>
      <vt:lpstr>PROPOSED SOLUTION</vt:lpstr>
      <vt:lpstr>DATA ADQUISITION</vt:lpstr>
      <vt:lpstr>TRAINING THE NETWORK </vt:lpstr>
      <vt:lpstr>TRAINING THE NETWORK </vt:lpstr>
      <vt:lpstr>RESULTS </vt:lpstr>
      <vt:lpstr>RESULTS </vt:lpstr>
      <vt:lpstr>RESULTS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Cristina Roche Arroyos</cp:lastModifiedBy>
  <cp:revision>631</cp:revision>
  <cp:lastPrinted>2019-11-08T12:20:11Z</cp:lastPrinted>
  <dcterms:created xsi:type="dcterms:W3CDTF">2016-11-10T06:07:03Z</dcterms:created>
  <dcterms:modified xsi:type="dcterms:W3CDTF">2019-12-16T18:32:25Z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